
<file path=[Content_Types].xml><?xml version="1.0" encoding="utf-8"?>
<Types xmlns="http://schemas.openxmlformats.org/package/2006/content-types"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sldIdLst>
    <p:sldId id="256" r:id="rId2"/>
    <p:sldId id="279" r:id="rId3"/>
    <p:sldId id="272" r:id="rId4"/>
    <p:sldId id="257" r:id="rId5"/>
    <p:sldId id="273" r:id="rId6"/>
    <p:sldId id="266" r:id="rId7"/>
    <p:sldId id="263" r:id="rId8"/>
    <p:sldId id="265" r:id="rId9"/>
    <p:sldId id="274" r:id="rId10"/>
    <p:sldId id="269" r:id="rId11"/>
    <p:sldId id="275" r:id="rId12"/>
    <p:sldId id="264" r:id="rId13"/>
    <p:sldId id="261" r:id="rId14"/>
    <p:sldId id="271" r:id="rId15"/>
    <p:sldId id="276" r:id="rId16"/>
    <p:sldId id="268" r:id="rId17"/>
    <p:sldId id="277" r:id="rId18"/>
    <p:sldId id="262" r:id="rId19"/>
    <p:sldId id="258" r:id="rId20"/>
    <p:sldId id="259" r:id="rId21"/>
    <p:sldId id="278" r:id="rId22"/>
    <p:sldId id="260" r:id="rId23"/>
    <p:sldId id="270" r:id="rId24"/>
    <p:sldId id="267" r:id="rId2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787"/>
    <p:restoredTop sz="90929"/>
  </p:normalViewPr>
  <p:slideViewPr>
    <p:cSldViewPr>
      <p:cViewPr>
        <p:scale>
          <a:sx n="74" d="100"/>
          <a:sy n="74" d="100"/>
        </p:scale>
        <p:origin x="-234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Group 2"/>
          <p:cNvGrpSpPr>
            <a:grpSpLocks/>
          </p:cNvGrpSpPr>
          <p:nvPr/>
        </p:nvGrpSpPr>
        <p:grpSpPr bwMode="auto">
          <a:xfrm>
            <a:off x="-3175" y="0"/>
            <a:ext cx="9147175" cy="6867525"/>
            <a:chOff x="-2" y="0"/>
            <a:chExt cx="5762" cy="4326"/>
          </a:xfrm>
        </p:grpSpPr>
        <p:grpSp>
          <p:nvGrpSpPr>
            <p:cNvPr id="12291" name="Group 3"/>
            <p:cNvGrpSpPr>
              <a:grpSpLocks/>
            </p:cNvGrpSpPr>
            <p:nvPr userDrawn="1"/>
          </p:nvGrpSpPr>
          <p:grpSpPr bwMode="auto">
            <a:xfrm>
              <a:off x="-2" y="0"/>
              <a:ext cx="5712" cy="4326"/>
              <a:chOff x="-2" y="0"/>
              <a:chExt cx="5712" cy="4326"/>
            </a:xfrm>
          </p:grpSpPr>
          <p:sp>
            <p:nvSpPr>
              <p:cNvPr id="12292" name="Rectangle 4"/>
              <p:cNvSpPr>
                <a:spLocks noChangeArrowheads="1"/>
              </p:cNvSpPr>
              <p:nvPr/>
            </p:nvSpPr>
            <p:spPr bwMode="auto">
              <a:xfrm>
                <a:off x="-2" y="0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293" name="Rectangle 5"/>
              <p:cNvSpPr>
                <a:spLocks noChangeArrowheads="1"/>
              </p:cNvSpPr>
              <p:nvPr/>
            </p:nvSpPr>
            <p:spPr bwMode="auto">
              <a:xfrm>
                <a:off x="9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294" name="Rectangle 6"/>
              <p:cNvSpPr>
                <a:spLocks noChangeArrowheads="1"/>
              </p:cNvSpPr>
              <p:nvPr/>
            </p:nvSpPr>
            <p:spPr bwMode="auto">
              <a:xfrm>
                <a:off x="19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295" name="Rectangle 7"/>
              <p:cNvSpPr>
                <a:spLocks noChangeArrowheads="1"/>
              </p:cNvSpPr>
              <p:nvPr/>
            </p:nvSpPr>
            <p:spPr bwMode="auto">
              <a:xfrm>
                <a:off x="28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296" name="Rectangle 8"/>
              <p:cNvSpPr>
                <a:spLocks noChangeArrowheads="1"/>
              </p:cNvSpPr>
              <p:nvPr/>
            </p:nvSpPr>
            <p:spPr bwMode="auto">
              <a:xfrm>
                <a:off x="38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297" name="Rectangle 9"/>
              <p:cNvSpPr>
                <a:spLocks noChangeArrowheads="1"/>
              </p:cNvSpPr>
              <p:nvPr/>
            </p:nvSpPr>
            <p:spPr bwMode="auto">
              <a:xfrm>
                <a:off x="47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298" name="Rectangle 10"/>
              <p:cNvSpPr>
                <a:spLocks noChangeArrowheads="1"/>
              </p:cNvSpPr>
              <p:nvPr/>
            </p:nvSpPr>
            <p:spPr bwMode="auto">
              <a:xfrm>
                <a:off x="57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299" name="Rectangle 11"/>
              <p:cNvSpPr>
                <a:spLocks noChangeArrowheads="1"/>
              </p:cNvSpPr>
              <p:nvPr/>
            </p:nvSpPr>
            <p:spPr bwMode="auto">
              <a:xfrm>
                <a:off x="67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00" name="Rectangle 12"/>
              <p:cNvSpPr>
                <a:spLocks noChangeArrowheads="1"/>
              </p:cNvSpPr>
              <p:nvPr/>
            </p:nvSpPr>
            <p:spPr bwMode="auto">
              <a:xfrm>
                <a:off x="76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01" name="Rectangle 13"/>
              <p:cNvSpPr>
                <a:spLocks noChangeArrowheads="1"/>
              </p:cNvSpPr>
              <p:nvPr/>
            </p:nvSpPr>
            <p:spPr bwMode="auto">
              <a:xfrm>
                <a:off x="86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02" name="Rectangle 14"/>
              <p:cNvSpPr>
                <a:spLocks noChangeArrowheads="1"/>
              </p:cNvSpPr>
              <p:nvPr/>
            </p:nvSpPr>
            <p:spPr bwMode="auto">
              <a:xfrm>
                <a:off x="95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03" name="Rectangle 15"/>
              <p:cNvSpPr>
                <a:spLocks noChangeArrowheads="1"/>
              </p:cNvSpPr>
              <p:nvPr/>
            </p:nvSpPr>
            <p:spPr bwMode="auto">
              <a:xfrm>
                <a:off x="105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04" name="Rectangle 16"/>
              <p:cNvSpPr>
                <a:spLocks noChangeArrowheads="1"/>
              </p:cNvSpPr>
              <p:nvPr/>
            </p:nvSpPr>
            <p:spPr bwMode="auto">
              <a:xfrm>
                <a:off x="115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05" name="Rectangle 17"/>
              <p:cNvSpPr>
                <a:spLocks noChangeArrowheads="1"/>
              </p:cNvSpPr>
              <p:nvPr/>
            </p:nvSpPr>
            <p:spPr bwMode="auto">
              <a:xfrm>
                <a:off x="124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06" name="Rectangle 18"/>
              <p:cNvSpPr>
                <a:spLocks noChangeArrowheads="1"/>
              </p:cNvSpPr>
              <p:nvPr/>
            </p:nvSpPr>
            <p:spPr bwMode="auto">
              <a:xfrm>
                <a:off x="134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07" name="Rectangle 19"/>
              <p:cNvSpPr>
                <a:spLocks noChangeArrowheads="1"/>
              </p:cNvSpPr>
              <p:nvPr/>
            </p:nvSpPr>
            <p:spPr bwMode="auto">
              <a:xfrm>
                <a:off x="143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08" name="Rectangle 20"/>
              <p:cNvSpPr>
                <a:spLocks noChangeArrowheads="1"/>
              </p:cNvSpPr>
              <p:nvPr/>
            </p:nvSpPr>
            <p:spPr bwMode="auto">
              <a:xfrm>
                <a:off x="153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09" name="Rectangle 21"/>
              <p:cNvSpPr>
                <a:spLocks noChangeArrowheads="1"/>
              </p:cNvSpPr>
              <p:nvPr/>
            </p:nvSpPr>
            <p:spPr bwMode="auto">
              <a:xfrm>
                <a:off x="163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10" name="Rectangle 22"/>
              <p:cNvSpPr>
                <a:spLocks noChangeArrowheads="1"/>
              </p:cNvSpPr>
              <p:nvPr/>
            </p:nvSpPr>
            <p:spPr bwMode="auto">
              <a:xfrm>
                <a:off x="172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11" name="Rectangle 23"/>
              <p:cNvSpPr>
                <a:spLocks noChangeArrowheads="1"/>
              </p:cNvSpPr>
              <p:nvPr/>
            </p:nvSpPr>
            <p:spPr bwMode="auto">
              <a:xfrm>
                <a:off x="182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12" name="Rectangle 24"/>
              <p:cNvSpPr>
                <a:spLocks noChangeArrowheads="1"/>
              </p:cNvSpPr>
              <p:nvPr/>
            </p:nvSpPr>
            <p:spPr bwMode="auto">
              <a:xfrm>
                <a:off x="191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13" name="Rectangle 25"/>
              <p:cNvSpPr>
                <a:spLocks noChangeArrowheads="1"/>
              </p:cNvSpPr>
              <p:nvPr/>
            </p:nvSpPr>
            <p:spPr bwMode="auto">
              <a:xfrm>
                <a:off x="201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14" name="Rectangle 26"/>
              <p:cNvSpPr>
                <a:spLocks noChangeArrowheads="1"/>
              </p:cNvSpPr>
              <p:nvPr/>
            </p:nvSpPr>
            <p:spPr bwMode="auto">
              <a:xfrm>
                <a:off x="211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15" name="Rectangle 27"/>
              <p:cNvSpPr>
                <a:spLocks noChangeArrowheads="1"/>
              </p:cNvSpPr>
              <p:nvPr/>
            </p:nvSpPr>
            <p:spPr bwMode="auto">
              <a:xfrm>
                <a:off x="220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16" name="Rectangle 28"/>
              <p:cNvSpPr>
                <a:spLocks noChangeArrowheads="1"/>
              </p:cNvSpPr>
              <p:nvPr/>
            </p:nvSpPr>
            <p:spPr bwMode="auto">
              <a:xfrm>
                <a:off x="230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17" name="Rectangle 29"/>
              <p:cNvSpPr>
                <a:spLocks noChangeArrowheads="1"/>
              </p:cNvSpPr>
              <p:nvPr/>
            </p:nvSpPr>
            <p:spPr bwMode="auto">
              <a:xfrm>
                <a:off x="239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18" name="Rectangle 30"/>
              <p:cNvSpPr>
                <a:spLocks noChangeArrowheads="1"/>
              </p:cNvSpPr>
              <p:nvPr/>
            </p:nvSpPr>
            <p:spPr bwMode="auto">
              <a:xfrm>
                <a:off x="249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19" name="Rectangle 31"/>
              <p:cNvSpPr>
                <a:spLocks noChangeArrowheads="1"/>
              </p:cNvSpPr>
              <p:nvPr/>
            </p:nvSpPr>
            <p:spPr bwMode="auto">
              <a:xfrm>
                <a:off x="259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20" name="Rectangle 32"/>
              <p:cNvSpPr>
                <a:spLocks noChangeArrowheads="1"/>
              </p:cNvSpPr>
              <p:nvPr/>
            </p:nvSpPr>
            <p:spPr bwMode="auto">
              <a:xfrm>
                <a:off x="268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21" name="Rectangle 33"/>
              <p:cNvSpPr>
                <a:spLocks noChangeArrowheads="1"/>
              </p:cNvSpPr>
              <p:nvPr/>
            </p:nvSpPr>
            <p:spPr bwMode="auto">
              <a:xfrm>
                <a:off x="278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22" name="Rectangle 34"/>
              <p:cNvSpPr>
                <a:spLocks noChangeArrowheads="1"/>
              </p:cNvSpPr>
              <p:nvPr/>
            </p:nvSpPr>
            <p:spPr bwMode="auto">
              <a:xfrm>
                <a:off x="287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23" name="Rectangle 35"/>
              <p:cNvSpPr>
                <a:spLocks noChangeArrowheads="1"/>
              </p:cNvSpPr>
              <p:nvPr/>
            </p:nvSpPr>
            <p:spPr bwMode="auto">
              <a:xfrm>
                <a:off x="297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24" name="Rectangle 36"/>
              <p:cNvSpPr>
                <a:spLocks noChangeArrowheads="1"/>
              </p:cNvSpPr>
              <p:nvPr/>
            </p:nvSpPr>
            <p:spPr bwMode="auto">
              <a:xfrm>
                <a:off x="307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25" name="Rectangle 37"/>
              <p:cNvSpPr>
                <a:spLocks noChangeArrowheads="1"/>
              </p:cNvSpPr>
              <p:nvPr/>
            </p:nvSpPr>
            <p:spPr bwMode="auto">
              <a:xfrm>
                <a:off x="316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26" name="Rectangle 38"/>
              <p:cNvSpPr>
                <a:spLocks noChangeArrowheads="1"/>
              </p:cNvSpPr>
              <p:nvPr/>
            </p:nvSpPr>
            <p:spPr bwMode="auto">
              <a:xfrm>
                <a:off x="326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27" name="Rectangle 39"/>
              <p:cNvSpPr>
                <a:spLocks noChangeArrowheads="1"/>
              </p:cNvSpPr>
              <p:nvPr/>
            </p:nvSpPr>
            <p:spPr bwMode="auto">
              <a:xfrm>
                <a:off x="335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28" name="Rectangle 40"/>
              <p:cNvSpPr>
                <a:spLocks noChangeArrowheads="1"/>
              </p:cNvSpPr>
              <p:nvPr/>
            </p:nvSpPr>
            <p:spPr bwMode="auto">
              <a:xfrm>
                <a:off x="345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29" name="Rectangle 41"/>
              <p:cNvSpPr>
                <a:spLocks noChangeArrowheads="1"/>
              </p:cNvSpPr>
              <p:nvPr/>
            </p:nvSpPr>
            <p:spPr bwMode="auto">
              <a:xfrm>
                <a:off x="355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30" name="Rectangle 42"/>
              <p:cNvSpPr>
                <a:spLocks noChangeArrowheads="1"/>
              </p:cNvSpPr>
              <p:nvPr/>
            </p:nvSpPr>
            <p:spPr bwMode="auto">
              <a:xfrm>
                <a:off x="364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31" name="Rectangle 43"/>
              <p:cNvSpPr>
                <a:spLocks noChangeArrowheads="1"/>
              </p:cNvSpPr>
              <p:nvPr/>
            </p:nvSpPr>
            <p:spPr bwMode="auto">
              <a:xfrm>
                <a:off x="374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32" name="Rectangle 44"/>
              <p:cNvSpPr>
                <a:spLocks noChangeArrowheads="1"/>
              </p:cNvSpPr>
              <p:nvPr/>
            </p:nvSpPr>
            <p:spPr bwMode="auto">
              <a:xfrm>
                <a:off x="383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33" name="Rectangle 45"/>
              <p:cNvSpPr>
                <a:spLocks noChangeArrowheads="1"/>
              </p:cNvSpPr>
              <p:nvPr/>
            </p:nvSpPr>
            <p:spPr bwMode="auto">
              <a:xfrm>
                <a:off x="393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34" name="Rectangle 46"/>
              <p:cNvSpPr>
                <a:spLocks noChangeArrowheads="1"/>
              </p:cNvSpPr>
              <p:nvPr/>
            </p:nvSpPr>
            <p:spPr bwMode="auto">
              <a:xfrm>
                <a:off x="403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35" name="Rectangle 47"/>
              <p:cNvSpPr>
                <a:spLocks noChangeArrowheads="1"/>
              </p:cNvSpPr>
              <p:nvPr/>
            </p:nvSpPr>
            <p:spPr bwMode="auto">
              <a:xfrm>
                <a:off x="412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36" name="Rectangle 48"/>
              <p:cNvSpPr>
                <a:spLocks noChangeArrowheads="1"/>
              </p:cNvSpPr>
              <p:nvPr/>
            </p:nvSpPr>
            <p:spPr bwMode="auto">
              <a:xfrm>
                <a:off x="422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37" name="Rectangle 49"/>
              <p:cNvSpPr>
                <a:spLocks noChangeArrowheads="1"/>
              </p:cNvSpPr>
              <p:nvPr/>
            </p:nvSpPr>
            <p:spPr bwMode="auto">
              <a:xfrm>
                <a:off x="431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38" name="Rectangle 50"/>
              <p:cNvSpPr>
                <a:spLocks noChangeArrowheads="1"/>
              </p:cNvSpPr>
              <p:nvPr/>
            </p:nvSpPr>
            <p:spPr bwMode="auto">
              <a:xfrm>
                <a:off x="441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39" name="Rectangle 51"/>
              <p:cNvSpPr>
                <a:spLocks noChangeArrowheads="1"/>
              </p:cNvSpPr>
              <p:nvPr/>
            </p:nvSpPr>
            <p:spPr bwMode="auto">
              <a:xfrm>
                <a:off x="451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40" name="Rectangle 52"/>
              <p:cNvSpPr>
                <a:spLocks noChangeArrowheads="1"/>
              </p:cNvSpPr>
              <p:nvPr/>
            </p:nvSpPr>
            <p:spPr bwMode="auto">
              <a:xfrm>
                <a:off x="460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41" name="Rectangle 53"/>
              <p:cNvSpPr>
                <a:spLocks noChangeArrowheads="1"/>
              </p:cNvSpPr>
              <p:nvPr/>
            </p:nvSpPr>
            <p:spPr bwMode="auto">
              <a:xfrm>
                <a:off x="470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42" name="Rectangle 54"/>
              <p:cNvSpPr>
                <a:spLocks noChangeArrowheads="1"/>
              </p:cNvSpPr>
              <p:nvPr/>
            </p:nvSpPr>
            <p:spPr bwMode="auto">
              <a:xfrm>
                <a:off x="479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43" name="Rectangle 55"/>
              <p:cNvSpPr>
                <a:spLocks noChangeArrowheads="1"/>
              </p:cNvSpPr>
              <p:nvPr/>
            </p:nvSpPr>
            <p:spPr bwMode="auto">
              <a:xfrm>
                <a:off x="489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44" name="Rectangle 56"/>
              <p:cNvSpPr>
                <a:spLocks noChangeArrowheads="1"/>
              </p:cNvSpPr>
              <p:nvPr/>
            </p:nvSpPr>
            <p:spPr bwMode="auto">
              <a:xfrm>
                <a:off x="499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45" name="Rectangle 57"/>
              <p:cNvSpPr>
                <a:spLocks noChangeArrowheads="1"/>
              </p:cNvSpPr>
              <p:nvPr/>
            </p:nvSpPr>
            <p:spPr bwMode="auto">
              <a:xfrm>
                <a:off x="508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46" name="Rectangle 58"/>
              <p:cNvSpPr>
                <a:spLocks noChangeArrowheads="1"/>
              </p:cNvSpPr>
              <p:nvPr/>
            </p:nvSpPr>
            <p:spPr bwMode="auto">
              <a:xfrm>
                <a:off x="518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47" name="Rectangle 59"/>
              <p:cNvSpPr>
                <a:spLocks noChangeArrowheads="1"/>
              </p:cNvSpPr>
              <p:nvPr/>
            </p:nvSpPr>
            <p:spPr bwMode="auto">
              <a:xfrm>
                <a:off x="5278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48" name="Rectangle 60"/>
              <p:cNvSpPr>
                <a:spLocks noChangeArrowheads="1"/>
              </p:cNvSpPr>
              <p:nvPr/>
            </p:nvSpPr>
            <p:spPr bwMode="auto">
              <a:xfrm>
                <a:off x="5374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49" name="Rectangle 61"/>
              <p:cNvSpPr>
                <a:spLocks noChangeArrowheads="1"/>
              </p:cNvSpPr>
              <p:nvPr/>
            </p:nvSpPr>
            <p:spPr bwMode="auto">
              <a:xfrm>
                <a:off x="5470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50" name="Rectangle 62"/>
              <p:cNvSpPr>
                <a:spLocks noChangeArrowheads="1"/>
              </p:cNvSpPr>
              <p:nvPr/>
            </p:nvSpPr>
            <p:spPr bwMode="auto">
              <a:xfrm>
                <a:off x="5566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351" name="Rectangle 63"/>
              <p:cNvSpPr>
                <a:spLocks noChangeArrowheads="1"/>
              </p:cNvSpPr>
              <p:nvPr/>
            </p:nvSpPr>
            <p:spPr bwMode="auto">
              <a:xfrm>
                <a:off x="5662" y="6"/>
                <a:ext cx="48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2352" name="Rectangle 64"/>
            <p:cNvSpPr>
              <a:spLocks noChangeArrowheads="1"/>
            </p:cNvSpPr>
            <p:nvPr/>
          </p:nvSpPr>
          <p:spPr bwMode="auto">
            <a:xfrm>
              <a:off x="429" y="0"/>
              <a:ext cx="5331" cy="4320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53" name="Rectangle 65"/>
            <p:cNvSpPr>
              <a:spLocks noChangeArrowheads="1"/>
            </p:cNvSpPr>
            <p:nvPr/>
          </p:nvSpPr>
          <p:spPr bwMode="auto">
            <a:xfrm>
              <a:off x="0" y="0"/>
              <a:ext cx="5760" cy="321"/>
            </a:xfrm>
            <a:prstGeom prst="rect">
              <a:avLst/>
            </a:prstGeom>
            <a:solidFill>
              <a:schemeClr val="hlink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2354" name="Rectangle 66"/>
          <p:cNvSpPr>
            <a:spLocks noChangeArrowheads="1"/>
          </p:cNvSpPr>
          <p:nvPr/>
        </p:nvSpPr>
        <p:spPr bwMode="auto">
          <a:xfrm>
            <a:off x="3505200" y="2590800"/>
            <a:ext cx="4892675" cy="76200"/>
          </a:xfrm>
          <a:prstGeom prst="rect">
            <a:avLst/>
          </a:prstGeom>
          <a:solidFill>
            <a:schemeClr val="hlink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en-US">
              <a:latin typeface="Helvetica" charset="0"/>
            </a:endParaRPr>
          </a:p>
        </p:txBody>
      </p:sp>
      <p:sp>
        <p:nvSpPr>
          <p:cNvPr id="12355" name="Rectangle 67"/>
          <p:cNvSpPr>
            <a:spLocks noGrp="1" noChangeArrowheads="1"/>
          </p:cNvSpPr>
          <p:nvPr>
            <p:ph type="ctrTitle" sz="quarter"/>
          </p:nvPr>
        </p:nvSpPr>
        <p:spPr>
          <a:xfrm>
            <a:off x="779463" y="1447800"/>
            <a:ext cx="7678737" cy="1081088"/>
          </a:xfrm>
        </p:spPr>
        <p:txBody>
          <a:bodyPr/>
          <a:lstStyle>
            <a:lvl1pPr algn="r"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12356" name="Rectangle 6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021138" y="2860675"/>
            <a:ext cx="4437062" cy="3114675"/>
          </a:xfrm>
        </p:spPr>
        <p:txBody>
          <a:bodyPr/>
          <a:lstStyle>
            <a:lvl1pPr marL="0" indent="0">
              <a:buFont typeface="Wingdings" charset="2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12357" name="Rectangle 69"/>
          <p:cNvSpPr>
            <a:spLocks noGrp="1" noChangeArrowheads="1"/>
          </p:cNvSpPr>
          <p:nvPr>
            <p:ph type="dt" sz="quarter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2358" name="Rectangle 70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2359" name="Rectangle 71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C3DB07C-FC7E-4C83-ABB0-2921D60E9AD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54E2BB-0AFD-4FD1-9110-936717142E9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9343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94525" y="533400"/>
            <a:ext cx="2039938" cy="5562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71538" y="533400"/>
            <a:ext cx="5970587" cy="5562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074F73-0E2D-4632-B6BA-D8665A054F3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4350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1538" y="533400"/>
            <a:ext cx="8162925" cy="109061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2813" y="1905000"/>
            <a:ext cx="3978275" cy="4191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43488" y="1905000"/>
            <a:ext cx="3979862" cy="4191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152525" y="62865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590925" y="62865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019925" y="62865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9094D96D-4E0D-4E3D-B13B-3F59773164A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7974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1538" y="533400"/>
            <a:ext cx="8162925" cy="109061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2813" y="1905000"/>
            <a:ext cx="3978275" cy="4191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043488" y="1905000"/>
            <a:ext cx="3979862" cy="2019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043488" y="4076700"/>
            <a:ext cx="3979862" cy="2019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1152525" y="62865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590925" y="62865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019925" y="62865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B5DB7E5E-D402-4873-B3BE-C8E0F012958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3781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871538" y="533400"/>
            <a:ext cx="8162925" cy="109061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2813" y="1905000"/>
            <a:ext cx="3978275" cy="2019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043488" y="1905000"/>
            <a:ext cx="3979862" cy="2019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912813" y="4076700"/>
            <a:ext cx="3978275" cy="2019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43488" y="4076700"/>
            <a:ext cx="3979862" cy="2019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152525" y="62865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590925" y="62865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019925" y="62865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A75D6910-93E6-48A2-92F4-4E31FA7329F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2007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A0921B-4ED6-450A-A4E1-FD5C13ED125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0024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AF7E5E-FD5D-4376-9957-6AF5FECFFAF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430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2813" y="1905000"/>
            <a:ext cx="39782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43488" y="1905000"/>
            <a:ext cx="3979862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8DC1FB-E9CC-45AF-B44D-DE537572AC7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5143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173973-B5C2-4F3E-84AC-3C394A57E45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6208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42007E-A3D6-4133-8AF5-411476C90AB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8103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37198E-7D45-43CA-A86A-4212BFF42AE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406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A318F9-3736-4654-A9A1-59EB1280355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0797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89C493-DE54-46FB-9591-94BBCFC415C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192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2"/>
          <p:cNvGrpSpPr>
            <a:grpSpLocks/>
          </p:cNvGrpSpPr>
          <p:nvPr/>
        </p:nvGrpSpPr>
        <p:grpSpPr bwMode="auto">
          <a:xfrm>
            <a:off x="0" y="0"/>
            <a:ext cx="9147175" cy="6867525"/>
            <a:chOff x="0" y="0"/>
            <a:chExt cx="5762" cy="4326"/>
          </a:xfrm>
        </p:grpSpPr>
        <p:sp>
          <p:nvSpPr>
            <p:cNvPr id="11267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68" name="Rectangle 4"/>
            <p:cNvSpPr>
              <a:spLocks noChangeArrowheads="1"/>
            </p:cNvSpPr>
            <p:nvPr/>
          </p:nvSpPr>
          <p:spPr bwMode="hidden">
            <a:xfrm>
              <a:off x="9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69" name="Rectangle 5"/>
            <p:cNvSpPr>
              <a:spLocks noChangeArrowheads="1"/>
            </p:cNvSpPr>
            <p:nvPr/>
          </p:nvSpPr>
          <p:spPr bwMode="hidden">
            <a:xfrm>
              <a:off x="19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0" name="Rectangle 6"/>
            <p:cNvSpPr>
              <a:spLocks noChangeArrowheads="1"/>
            </p:cNvSpPr>
            <p:nvPr/>
          </p:nvSpPr>
          <p:spPr bwMode="hidden">
            <a:xfrm>
              <a:off x="28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1" name="Rectangle 7"/>
            <p:cNvSpPr>
              <a:spLocks noChangeArrowheads="1"/>
            </p:cNvSpPr>
            <p:nvPr/>
          </p:nvSpPr>
          <p:spPr bwMode="hidden">
            <a:xfrm>
              <a:off x="38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2" name="Rectangle 8"/>
            <p:cNvSpPr>
              <a:spLocks noChangeArrowheads="1"/>
            </p:cNvSpPr>
            <p:nvPr/>
          </p:nvSpPr>
          <p:spPr bwMode="hidden">
            <a:xfrm>
              <a:off x="48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3" name="Rectangle 9"/>
            <p:cNvSpPr>
              <a:spLocks noChangeArrowheads="1"/>
            </p:cNvSpPr>
            <p:nvPr/>
          </p:nvSpPr>
          <p:spPr bwMode="hidden">
            <a:xfrm>
              <a:off x="57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4" name="Rectangle 10"/>
            <p:cNvSpPr>
              <a:spLocks noChangeArrowheads="1"/>
            </p:cNvSpPr>
            <p:nvPr/>
          </p:nvSpPr>
          <p:spPr bwMode="hidden">
            <a:xfrm>
              <a:off x="67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5" name="Rectangle 11"/>
            <p:cNvSpPr>
              <a:spLocks noChangeArrowheads="1"/>
            </p:cNvSpPr>
            <p:nvPr/>
          </p:nvSpPr>
          <p:spPr bwMode="hidden">
            <a:xfrm>
              <a:off x="76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6" name="Rectangle 12"/>
            <p:cNvSpPr>
              <a:spLocks noChangeArrowheads="1"/>
            </p:cNvSpPr>
            <p:nvPr/>
          </p:nvSpPr>
          <p:spPr bwMode="hidden">
            <a:xfrm>
              <a:off x="86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7" name="Rectangle 13"/>
            <p:cNvSpPr>
              <a:spLocks noChangeArrowheads="1"/>
            </p:cNvSpPr>
            <p:nvPr/>
          </p:nvSpPr>
          <p:spPr bwMode="hidden">
            <a:xfrm>
              <a:off x="96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8" name="Rectangle 14"/>
            <p:cNvSpPr>
              <a:spLocks noChangeArrowheads="1"/>
            </p:cNvSpPr>
            <p:nvPr/>
          </p:nvSpPr>
          <p:spPr bwMode="hidden">
            <a:xfrm>
              <a:off x="105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9" name="Rectangle 15"/>
            <p:cNvSpPr>
              <a:spLocks noChangeArrowheads="1"/>
            </p:cNvSpPr>
            <p:nvPr/>
          </p:nvSpPr>
          <p:spPr bwMode="hidden">
            <a:xfrm>
              <a:off x="115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80" name="Rectangle 16"/>
            <p:cNvSpPr>
              <a:spLocks noChangeArrowheads="1"/>
            </p:cNvSpPr>
            <p:nvPr/>
          </p:nvSpPr>
          <p:spPr bwMode="hidden">
            <a:xfrm>
              <a:off x="124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81" name="Rectangle 17"/>
            <p:cNvSpPr>
              <a:spLocks noChangeArrowheads="1"/>
            </p:cNvSpPr>
            <p:nvPr/>
          </p:nvSpPr>
          <p:spPr bwMode="hidden">
            <a:xfrm>
              <a:off x="134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82" name="Rectangle 18"/>
            <p:cNvSpPr>
              <a:spLocks noChangeArrowheads="1"/>
            </p:cNvSpPr>
            <p:nvPr/>
          </p:nvSpPr>
          <p:spPr bwMode="hidden">
            <a:xfrm>
              <a:off x="144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83" name="Rectangle 19"/>
            <p:cNvSpPr>
              <a:spLocks noChangeArrowheads="1"/>
            </p:cNvSpPr>
            <p:nvPr/>
          </p:nvSpPr>
          <p:spPr bwMode="hidden">
            <a:xfrm>
              <a:off x="153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84" name="Rectangle 20"/>
            <p:cNvSpPr>
              <a:spLocks noChangeArrowheads="1"/>
            </p:cNvSpPr>
            <p:nvPr/>
          </p:nvSpPr>
          <p:spPr bwMode="hidden">
            <a:xfrm>
              <a:off x="163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85" name="Rectangle 21"/>
            <p:cNvSpPr>
              <a:spLocks noChangeArrowheads="1"/>
            </p:cNvSpPr>
            <p:nvPr/>
          </p:nvSpPr>
          <p:spPr bwMode="hidden">
            <a:xfrm>
              <a:off x="172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86" name="Rectangle 22"/>
            <p:cNvSpPr>
              <a:spLocks noChangeArrowheads="1"/>
            </p:cNvSpPr>
            <p:nvPr/>
          </p:nvSpPr>
          <p:spPr bwMode="hidden">
            <a:xfrm>
              <a:off x="182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87" name="Rectangle 23"/>
            <p:cNvSpPr>
              <a:spLocks noChangeArrowheads="1"/>
            </p:cNvSpPr>
            <p:nvPr/>
          </p:nvSpPr>
          <p:spPr bwMode="hidden">
            <a:xfrm>
              <a:off x="192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88" name="Rectangle 24"/>
            <p:cNvSpPr>
              <a:spLocks noChangeArrowheads="1"/>
            </p:cNvSpPr>
            <p:nvPr/>
          </p:nvSpPr>
          <p:spPr bwMode="hidden">
            <a:xfrm>
              <a:off x="201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89" name="Rectangle 25"/>
            <p:cNvSpPr>
              <a:spLocks noChangeArrowheads="1"/>
            </p:cNvSpPr>
            <p:nvPr/>
          </p:nvSpPr>
          <p:spPr bwMode="hidden">
            <a:xfrm>
              <a:off x="211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90" name="Rectangle 26"/>
            <p:cNvSpPr>
              <a:spLocks noChangeArrowheads="1"/>
            </p:cNvSpPr>
            <p:nvPr/>
          </p:nvSpPr>
          <p:spPr bwMode="hidden">
            <a:xfrm>
              <a:off x="220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91" name="Rectangle 27"/>
            <p:cNvSpPr>
              <a:spLocks noChangeArrowheads="1"/>
            </p:cNvSpPr>
            <p:nvPr/>
          </p:nvSpPr>
          <p:spPr bwMode="hidden">
            <a:xfrm>
              <a:off x="230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92" name="Rectangle 28"/>
            <p:cNvSpPr>
              <a:spLocks noChangeArrowheads="1"/>
            </p:cNvSpPr>
            <p:nvPr/>
          </p:nvSpPr>
          <p:spPr bwMode="hidden">
            <a:xfrm>
              <a:off x="240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93" name="Rectangle 29"/>
            <p:cNvSpPr>
              <a:spLocks noChangeArrowheads="1"/>
            </p:cNvSpPr>
            <p:nvPr/>
          </p:nvSpPr>
          <p:spPr bwMode="hidden">
            <a:xfrm>
              <a:off x="249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94" name="Rectangle 30"/>
            <p:cNvSpPr>
              <a:spLocks noChangeArrowheads="1"/>
            </p:cNvSpPr>
            <p:nvPr/>
          </p:nvSpPr>
          <p:spPr bwMode="hidden">
            <a:xfrm>
              <a:off x="259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95" name="Rectangle 31"/>
            <p:cNvSpPr>
              <a:spLocks noChangeArrowheads="1"/>
            </p:cNvSpPr>
            <p:nvPr/>
          </p:nvSpPr>
          <p:spPr bwMode="hidden">
            <a:xfrm>
              <a:off x="268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96" name="Rectangle 32"/>
            <p:cNvSpPr>
              <a:spLocks noChangeArrowheads="1"/>
            </p:cNvSpPr>
            <p:nvPr/>
          </p:nvSpPr>
          <p:spPr bwMode="hidden">
            <a:xfrm>
              <a:off x="278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97" name="Rectangle 33"/>
            <p:cNvSpPr>
              <a:spLocks noChangeArrowheads="1"/>
            </p:cNvSpPr>
            <p:nvPr/>
          </p:nvSpPr>
          <p:spPr bwMode="hidden">
            <a:xfrm>
              <a:off x="288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98" name="Rectangle 34"/>
            <p:cNvSpPr>
              <a:spLocks noChangeArrowheads="1"/>
            </p:cNvSpPr>
            <p:nvPr/>
          </p:nvSpPr>
          <p:spPr bwMode="hidden">
            <a:xfrm>
              <a:off x="297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99" name="Rectangle 35"/>
            <p:cNvSpPr>
              <a:spLocks noChangeArrowheads="1"/>
            </p:cNvSpPr>
            <p:nvPr/>
          </p:nvSpPr>
          <p:spPr bwMode="hidden">
            <a:xfrm>
              <a:off x="307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00" name="Rectangle 36"/>
            <p:cNvSpPr>
              <a:spLocks noChangeArrowheads="1"/>
            </p:cNvSpPr>
            <p:nvPr/>
          </p:nvSpPr>
          <p:spPr bwMode="hidden">
            <a:xfrm>
              <a:off x="316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01" name="Rectangle 37"/>
            <p:cNvSpPr>
              <a:spLocks noChangeArrowheads="1"/>
            </p:cNvSpPr>
            <p:nvPr/>
          </p:nvSpPr>
          <p:spPr bwMode="hidden">
            <a:xfrm>
              <a:off x="326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02" name="Rectangle 38"/>
            <p:cNvSpPr>
              <a:spLocks noChangeArrowheads="1"/>
            </p:cNvSpPr>
            <p:nvPr/>
          </p:nvSpPr>
          <p:spPr bwMode="hidden">
            <a:xfrm>
              <a:off x="336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03" name="Rectangle 39"/>
            <p:cNvSpPr>
              <a:spLocks noChangeArrowheads="1"/>
            </p:cNvSpPr>
            <p:nvPr/>
          </p:nvSpPr>
          <p:spPr bwMode="hidden">
            <a:xfrm>
              <a:off x="345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04" name="Rectangle 40"/>
            <p:cNvSpPr>
              <a:spLocks noChangeArrowheads="1"/>
            </p:cNvSpPr>
            <p:nvPr/>
          </p:nvSpPr>
          <p:spPr bwMode="hidden">
            <a:xfrm>
              <a:off x="355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05" name="Rectangle 41"/>
            <p:cNvSpPr>
              <a:spLocks noChangeArrowheads="1"/>
            </p:cNvSpPr>
            <p:nvPr/>
          </p:nvSpPr>
          <p:spPr bwMode="hidden">
            <a:xfrm>
              <a:off x="364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06" name="Rectangle 42"/>
            <p:cNvSpPr>
              <a:spLocks noChangeArrowheads="1"/>
            </p:cNvSpPr>
            <p:nvPr/>
          </p:nvSpPr>
          <p:spPr bwMode="hidden">
            <a:xfrm>
              <a:off x="374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07" name="Rectangle 43"/>
            <p:cNvSpPr>
              <a:spLocks noChangeArrowheads="1"/>
            </p:cNvSpPr>
            <p:nvPr/>
          </p:nvSpPr>
          <p:spPr bwMode="hidden">
            <a:xfrm>
              <a:off x="384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08" name="Rectangle 44"/>
            <p:cNvSpPr>
              <a:spLocks noChangeArrowheads="1"/>
            </p:cNvSpPr>
            <p:nvPr/>
          </p:nvSpPr>
          <p:spPr bwMode="hidden">
            <a:xfrm>
              <a:off x="393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09" name="Rectangle 45"/>
            <p:cNvSpPr>
              <a:spLocks noChangeArrowheads="1"/>
            </p:cNvSpPr>
            <p:nvPr/>
          </p:nvSpPr>
          <p:spPr bwMode="hidden">
            <a:xfrm>
              <a:off x="403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10" name="Rectangle 46"/>
            <p:cNvSpPr>
              <a:spLocks noChangeArrowheads="1"/>
            </p:cNvSpPr>
            <p:nvPr/>
          </p:nvSpPr>
          <p:spPr bwMode="hidden">
            <a:xfrm>
              <a:off x="412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11" name="Rectangle 47"/>
            <p:cNvSpPr>
              <a:spLocks noChangeArrowheads="1"/>
            </p:cNvSpPr>
            <p:nvPr/>
          </p:nvSpPr>
          <p:spPr bwMode="hidden">
            <a:xfrm>
              <a:off x="422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12" name="Rectangle 48"/>
            <p:cNvSpPr>
              <a:spLocks noChangeArrowheads="1"/>
            </p:cNvSpPr>
            <p:nvPr/>
          </p:nvSpPr>
          <p:spPr bwMode="hidden">
            <a:xfrm>
              <a:off x="432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13" name="Rectangle 49"/>
            <p:cNvSpPr>
              <a:spLocks noChangeArrowheads="1"/>
            </p:cNvSpPr>
            <p:nvPr/>
          </p:nvSpPr>
          <p:spPr bwMode="hidden">
            <a:xfrm>
              <a:off x="441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14" name="Rectangle 50"/>
            <p:cNvSpPr>
              <a:spLocks noChangeArrowheads="1"/>
            </p:cNvSpPr>
            <p:nvPr/>
          </p:nvSpPr>
          <p:spPr bwMode="hidden">
            <a:xfrm>
              <a:off x="451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15" name="Rectangle 51"/>
            <p:cNvSpPr>
              <a:spLocks noChangeArrowheads="1"/>
            </p:cNvSpPr>
            <p:nvPr/>
          </p:nvSpPr>
          <p:spPr bwMode="hidden">
            <a:xfrm>
              <a:off x="460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16" name="Rectangle 52"/>
            <p:cNvSpPr>
              <a:spLocks noChangeArrowheads="1"/>
            </p:cNvSpPr>
            <p:nvPr/>
          </p:nvSpPr>
          <p:spPr bwMode="hidden">
            <a:xfrm>
              <a:off x="470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17" name="Rectangle 53"/>
            <p:cNvSpPr>
              <a:spLocks noChangeArrowheads="1"/>
            </p:cNvSpPr>
            <p:nvPr/>
          </p:nvSpPr>
          <p:spPr bwMode="hidden">
            <a:xfrm>
              <a:off x="480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18" name="Rectangle 54"/>
            <p:cNvSpPr>
              <a:spLocks noChangeArrowheads="1"/>
            </p:cNvSpPr>
            <p:nvPr/>
          </p:nvSpPr>
          <p:spPr bwMode="hidden">
            <a:xfrm>
              <a:off x="489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19" name="Rectangle 55"/>
            <p:cNvSpPr>
              <a:spLocks noChangeArrowheads="1"/>
            </p:cNvSpPr>
            <p:nvPr/>
          </p:nvSpPr>
          <p:spPr bwMode="hidden">
            <a:xfrm>
              <a:off x="499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20" name="Rectangle 56"/>
            <p:cNvSpPr>
              <a:spLocks noChangeArrowheads="1"/>
            </p:cNvSpPr>
            <p:nvPr/>
          </p:nvSpPr>
          <p:spPr bwMode="hidden">
            <a:xfrm>
              <a:off x="508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21" name="Rectangle 57"/>
            <p:cNvSpPr>
              <a:spLocks noChangeArrowheads="1"/>
            </p:cNvSpPr>
            <p:nvPr/>
          </p:nvSpPr>
          <p:spPr bwMode="hidden">
            <a:xfrm>
              <a:off x="518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22" name="Rectangle 58"/>
            <p:cNvSpPr>
              <a:spLocks noChangeArrowheads="1"/>
            </p:cNvSpPr>
            <p:nvPr/>
          </p:nvSpPr>
          <p:spPr bwMode="hidden">
            <a:xfrm>
              <a:off x="5280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23" name="Rectangle 59"/>
            <p:cNvSpPr>
              <a:spLocks noChangeArrowheads="1"/>
            </p:cNvSpPr>
            <p:nvPr/>
          </p:nvSpPr>
          <p:spPr bwMode="hidden">
            <a:xfrm>
              <a:off x="5376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24" name="Rectangle 60"/>
            <p:cNvSpPr>
              <a:spLocks noChangeArrowheads="1"/>
            </p:cNvSpPr>
            <p:nvPr/>
          </p:nvSpPr>
          <p:spPr bwMode="hidden">
            <a:xfrm>
              <a:off x="5472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25" name="Rectangle 61"/>
            <p:cNvSpPr>
              <a:spLocks noChangeArrowheads="1"/>
            </p:cNvSpPr>
            <p:nvPr/>
          </p:nvSpPr>
          <p:spPr bwMode="hidden">
            <a:xfrm>
              <a:off x="5568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26" name="Rectangle 62"/>
            <p:cNvSpPr>
              <a:spLocks noChangeArrowheads="1"/>
            </p:cNvSpPr>
            <p:nvPr/>
          </p:nvSpPr>
          <p:spPr bwMode="hidden">
            <a:xfrm>
              <a:off x="5664" y="6"/>
              <a:ext cx="48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27" name="Rectangle 63"/>
            <p:cNvSpPr>
              <a:spLocks noChangeArrowheads="1"/>
            </p:cNvSpPr>
            <p:nvPr/>
          </p:nvSpPr>
          <p:spPr bwMode="hidden">
            <a:xfrm>
              <a:off x="431" y="0"/>
              <a:ext cx="5331" cy="4320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28" name="Rectangle 64"/>
            <p:cNvSpPr>
              <a:spLocks noChangeArrowheads="1"/>
            </p:cNvSpPr>
            <p:nvPr/>
          </p:nvSpPr>
          <p:spPr bwMode="blackGray">
            <a:xfrm>
              <a:off x="0" y="1081"/>
              <a:ext cx="4378" cy="47"/>
            </a:xfrm>
            <a:prstGeom prst="rect">
              <a:avLst/>
            </a:prstGeom>
            <a:solidFill>
              <a:schemeClr val="hlink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1329" name="Rectangle 65"/>
          <p:cNvSpPr>
            <a:spLocks noGrp="1" noChangeArrowheads="1"/>
          </p:cNvSpPr>
          <p:nvPr>
            <p:ph type="title"/>
          </p:nvPr>
        </p:nvSpPr>
        <p:spPr bwMode="auto">
          <a:xfrm>
            <a:off x="871538" y="533400"/>
            <a:ext cx="8162925" cy="109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1330" name="Rectangle 66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2813" y="1905000"/>
            <a:ext cx="8110537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1331" name="Rectangle 6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52525" y="62865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1332" name="Rectangle 6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90925" y="62865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1333" name="Rectangle 6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9925" y="62865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+mn-lt"/>
              </a:defRPr>
            </a:lvl1pPr>
          </a:lstStyle>
          <a:p>
            <a:fld id="{47A12523-16B1-440E-A9F4-318BE4C0CCF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Helvetica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Helvetica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Helvetica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Helvetica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Helvetica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Helvetica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Helvetica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Helvetica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5000"/>
        <a:buFont typeface="Wingdings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Document1.doc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image" Target="../media/image14.wmf"/><Relationship Id="rId7" Type="http://schemas.openxmlformats.org/officeDocument/2006/relationships/image" Target="../media/image18.wmf"/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7.wmf"/><Relationship Id="rId5" Type="http://schemas.openxmlformats.org/officeDocument/2006/relationships/image" Target="../media/image16.wmf"/><Relationship Id="rId4" Type="http://schemas.openxmlformats.org/officeDocument/2006/relationships/image" Target="../media/image15.wmf"/><Relationship Id="rId9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6.wmf"/><Relationship Id="rId5" Type="http://schemas.openxmlformats.org/officeDocument/2006/relationships/image" Target="../media/image25.wmf"/><Relationship Id="rId4" Type="http://schemas.openxmlformats.org/officeDocument/2006/relationships/image" Target="../media/image24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0.wmf"/><Relationship Id="rId4" Type="http://schemas.openxmlformats.org/officeDocument/2006/relationships/image" Target="../media/image29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4.wmf"/><Relationship Id="rId4" Type="http://schemas.openxmlformats.org/officeDocument/2006/relationships/image" Target="../media/image33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Class Expectations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419600" y="3200400"/>
            <a:ext cx="4437062" cy="3114675"/>
          </a:xfrm>
        </p:spPr>
        <p:txBody>
          <a:bodyPr/>
          <a:lstStyle/>
          <a:p>
            <a:r>
              <a:rPr lang="en-US" dirty="0" smtClean="0"/>
              <a:t>Room 712</a:t>
            </a:r>
          </a:p>
          <a:p>
            <a:r>
              <a:rPr lang="en-US" dirty="0" smtClean="0"/>
              <a:t>Ms. </a:t>
            </a:r>
            <a:r>
              <a:rPr lang="en-US" dirty="0" err="1" smtClean="0"/>
              <a:t>Cadwell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Be Professional…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12813" y="1905000"/>
            <a:ext cx="3978275" cy="4343400"/>
          </a:xfrm>
        </p:spPr>
        <p:txBody>
          <a:bodyPr/>
          <a:lstStyle/>
          <a:p>
            <a:r>
              <a:rPr lang="en-US" sz="2400" dirty="0"/>
              <a:t>It is important </a:t>
            </a:r>
            <a:r>
              <a:rPr lang="en-US" sz="2400" dirty="0" smtClean="0"/>
              <a:t>to turn </a:t>
            </a:r>
            <a:r>
              <a:rPr lang="en-US" sz="2400" dirty="0"/>
              <a:t>in assignments that are neat, clean, and </a:t>
            </a:r>
            <a:r>
              <a:rPr lang="en-US" sz="2400" dirty="0" smtClean="0"/>
              <a:t>professional!</a:t>
            </a:r>
          </a:p>
          <a:p>
            <a:r>
              <a:rPr lang="en-US" sz="2400" dirty="0" smtClean="0"/>
              <a:t>No </a:t>
            </a:r>
            <a:r>
              <a:rPr lang="en-US" sz="2400" dirty="0"/>
              <a:t>drawing on, wrinkling, crumpling, tagging, or decorating your work! </a:t>
            </a:r>
            <a:endParaRPr lang="en-US" sz="2400" dirty="0" smtClean="0"/>
          </a:p>
          <a:p>
            <a:r>
              <a:rPr lang="en-US" sz="2400" dirty="0" smtClean="0"/>
              <a:t>Include your name, date, and period in top corner.</a:t>
            </a:r>
          </a:p>
          <a:p>
            <a:r>
              <a:rPr lang="en-US" sz="2400" dirty="0" smtClean="0"/>
              <a:t>Include a title for the assignment</a:t>
            </a:r>
            <a:endParaRPr lang="en-US" sz="2400" dirty="0"/>
          </a:p>
        </p:txBody>
      </p:sp>
      <p:pic>
        <p:nvPicPr>
          <p:cNvPr id="19469" name="Picture 13"/>
          <p:cNvPicPr>
            <a:picLocks noChangeAspect="1" noChangeArrowheads="1"/>
          </p:cNvPicPr>
          <p:nvPr>
            <p:ph sz="quarter" idx="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15013" y="4038600"/>
            <a:ext cx="2676525" cy="2019300"/>
          </a:xfrm>
          <a:noFill/>
          <a:ln/>
        </p:spPr>
      </p:pic>
      <p:pic>
        <p:nvPicPr>
          <p:cNvPr id="19471" name="Picture 15"/>
          <p:cNvPicPr>
            <a:picLocks noChangeAspect="1" noChangeArrowheads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67400" y="1981200"/>
            <a:ext cx="1939925" cy="2019300"/>
          </a:xfrm>
          <a:noFill/>
          <a:ln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What does the end of class look like?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Think, write, pair, share…</a:t>
            </a:r>
          </a:p>
          <a:p>
            <a:endParaRPr lang="en-US" sz="24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Think about the last few minutes of class:</a:t>
            </a:r>
          </a:p>
          <a:p>
            <a:pPr marL="948690" lvl="1" indent="-548640"/>
            <a:r>
              <a:rPr lang="en-US" sz="2000" dirty="0" smtClean="0"/>
              <a:t>What should you be doing until the bell? </a:t>
            </a:r>
          </a:p>
          <a:p>
            <a:pPr marL="948690" lvl="1" indent="-548640"/>
            <a:r>
              <a:rPr lang="en-US" sz="2000" dirty="0" smtClean="0"/>
              <a:t>When are you dismissed?</a:t>
            </a:r>
          </a:p>
          <a:p>
            <a:pPr marL="948690" lvl="1" indent="-548640"/>
            <a:r>
              <a:rPr lang="en-US" sz="2000" dirty="0" smtClean="0"/>
              <a:t>What else should you do before you leave?</a:t>
            </a:r>
            <a:endParaRPr lang="en-US" sz="2000" dirty="0" smtClean="0"/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Write your thoughts….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 Turn to someone next to you and discuss.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Share as whole class.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1973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End of class</a:t>
            </a:r>
          </a:p>
        </p:txBody>
      </p:sp>
      <p:sp>
        <p:nvSpPr>
          <p:cNvPr id="13315" name="Rectangle 1027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/>
              <a:t>Work until the bell </a:t>
            </a:r>
            <a:r>
              <a:rPr lang="en-US" sz="2800" dirty="0" smtClean="0"/>
              <a:t>rings, do </a:t>
            </a:r>
            <a:r>
              <a:rPr lang="en-US" sz="2800" dirty="0"/>
              <a:t>not pack up before the bell </a:t>
            </a:r>
            <a:r>
              <a:rPr lang="en-US" sz="2800" dirty="0" smtClean="0"/>
              <a:t>rings.</a:t>
            </a: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dirty="0"/>
              <a:t>Clean up before you </a:t>
            </a:r>
            <a:r>
              <a:rPr lang="en-US" sz="2800" dirty="0" smtClean="0"/>
              <a:t>leave.</a:t>
            </a: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dirty="0"/>
              <a:t>The teacher dismisses you, not the bell!</a:t>
            </a:r>
          </a:p>
        </p:txBody>
      </p:sp>
      <p:pic>
        <p:nvPicPr>
          <p:cNvPr id="13317" name="Picture 1029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43488" y="2673350"/>
            <a:ext cx="3979862" cy="2652713"/>
          </a:xfrm>
          <a:noFill/>
          <a:ln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Follow school rules!</a:t>
            </a:r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800"/>
              <a:t>Know the rules for:</a:t>
            </a:r>
          </a:p>
          <a:p>
            <a:r>
              <a:rPr lang="en-US" sz="2800"/>
              <a:t>Classroom behavior</a:t>
            </a:r>
          </a:p>
          <a:p>
            <a:r>
              <a:rPr lang="en-US" sz="2800"/>
              <a:t>Dress Code</a:t>
            </a:r>
          </a:p>
          <a:p>
            <a:r>
              <a:rPr lang="en-US" sz="2800"/>
              <a:t>Attendance</a:t>
            </a:r>
          </a:p>
          <a:p>
            <a:r>
              <a:rPr lang="en-US" sz="2800"/>
              <a:t>Electronic Devices</a:t>
            </a:r>
          </a:p>
          <a:p>
            <a:r>
              <a:rPr lang="en-US" sz="2800"/>
              <a:t>Bad language</a:t>
            </a:r>
          </a:p>
          <a:p>
            <a:endParaRPr lang="en-US" sz="2800"/>
          </a:p>
        </p:txBody>
      </p:sp>
      <p:graphicFrame>
        <p:nvGraphicFramePr>
          <p:cNvPr id="9227" name="Object 11"/>
          <p:cNvGraphicFramePr>
            <a:graphicFrameLocks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73818302"/>
              </p:ext>
            </p:extLst>
          </p:nvPr>
        </p:nvGraphicFramePr>
        <p:xfrm>
          <a:off x="5048250" y="2117725"/>
          <a:ext cx="3954463" cy="679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5" name="Document" r:id="rId3" imgW="1747158" imgH="3004996" progId="Word.Document.8">
                  <p:embed/>
                </p:oleObj>
              </mc:Choice>
              <mc:Fallback>
                <p:oleObj name="Document" r:id="rId3" imgW="1747158" imgH="3004996" progId="Word.Document.8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0" y="2117725"/>
                        <a:ext cx="3954463" cy="6799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Use your </a:t>
            </a:r>
            <a:r>
              <a:rPr lang="en-US" b="1"/>
              <a:t>own</a:t>
            </a:r>
            <a:r>
              <a:rPr lang="en-US"/>
              <a:t> brain!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400" dirty="0"/>
              <a:t>Cheating is a violation of school policy.</a:t>
            </a:r>
          </a:p>
          <a:p>
            <a:r>
              <a:rPr lang="en-US" sz="2400" dirty="0"/>
              <a:t>Consequences include a 0% F grade on the work, referral, parent phone call, and repeated cheating </a:t>
            </a:r>
            <a:r>
              <a:rPr lang="en-US" sz="2400" dirty="0" smtClean="0"/>
              <a:t>can result </a:t>
            </a:r>
            <a:r>
              <a:rPr lang="en-US" sz="2400" dirty="0"/>
              <a:t>in removal from class with no credit!</a:t>
            </a:r>
          </a:p>
        </p:txBody>
      </p:sp>
      <p:pic>
        <p:nvPicPr>
          <p:cNvPr id="22533" name="Picture 5"/>
          <p:cNvPicPr>
            <a:picLocks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43488" y="2009775"/>
            <a:ext cx="3979862" cy="3979863"/>
          </a:xfrm>
          <a:noFill/>
          <a:ln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1538" y="457200"/>
            <a:ext cx="8162925" cy="1166813"/>
          </a:xfrm>
        </p:spPr>
        <p:txBody>
          <a:bodyPr/>
          <a:lstStyle/>
          <a:p>
            <a:r>
              <a:rPr lang="en-US" sz="4000" dirty="0" smtClean="0"/>
              <a:t>How should we treat each other in our classroom?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Think, write, pair, share…</a:t>
            </a:r>
          </a:p>
          <a:p>
            <a:endParaRPr lang="en-US" sz="24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Think about how we should act, speak, behave:</a:t>
            </a:r>
          </a:p>
          <a:p>
            <a:pPr marL="948690" lvl="1" indent="-548640"/>
            <a:r>
              <a:rPr lang="en-US" sz="2000" dirty="0" smtClean="0"/>
              <a:t>Describe how we should speak to each other and treat each other in our classroom.</a:t>
            </a:r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Write your thoughts….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 Turn to someone next to you and discuss.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Share as whole class. 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38700810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Respect each other!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800" dirty="0"/>
              <a:t>Use your language with respect!</a:t>
            </a:r>
          </a:p>
          <a:p>
            <a:r>
              <a:rPr lang="en-US" sz="2800" dirty="0"/>
              <a:t>Treat each other kindly!</a:t>
            </a:r>
          </a:p>
          <a:p>
            <a:r>
              <a:rPr lang="en-US" sz="2800" dirty="0"/>
              <a:t>No put-downs!</a:t>
            </a:r>
          </a:p>
          <a:p>
            <a:r>
              <a:rPr lang="en-US" sz="2800" dirty="0"/>
              <a:t>Speak with good purpose!</a:t>
            </a:r>
          </a:p>
        </p:txBody>
      </p:sp>
      <p:pic>
        <p:nvPicPr>
          <p:cNvPr id="18437" name="Picture 5"/>
          <p:cNvPicPr>
            <a:picLocks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43488" y="1955800"/>
            <a:ext cx="3979862" cy="4087813"/>
          </a:xfrm>
          <a:noFill/>
          <a:ln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What are the rules on food and electronics?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Think, write, pair, share…</a:t>
            </a:r>
          </a:p>
          <a:p>
            <a:endParaRPr lang="en-US" sz="24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Think about Ms</a:t>
            </a:r>
            <a:r>
              <a:rPr lang="en-US" sz="2400" dirty="0" smtClean="0"/>
              <a:t>. C’s rules and why</a:t>
            </a:r>
            <a:r>
              <a:rPr lang="en-US" sz="2400" dirty="0" smtClean="0"/>
              <a:t>:</a:t>
            </a:r>
          </a:p>
          <a:p>
            <a:pPr marL="948690" lvl="1" indent="-548640"/>
            <a:r>
              <a:rPr lang="en-US" sz="2000" dirty="0" smtClean="0"/>
              <a:t>What is the rule on electronics and why?</a:t>
            </a:r>
          </a:p>
          <a:p>
            <a:pPr marL="948690" lvl="1" indent="-548640"/>
            <a:r>
              <a:rPr lang="en-US" sz="2000" dirty="0" smtClean="0"/>
              <a:t>What food/drinks can we have in class and why?</a:t>
            </a:r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Write your thoughts….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 Turn to someone next to you and discuss.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Share as whole class.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10102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0" y="8229600"/>
            <a:ext cx="1282700" cy="153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47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No electronic devices </a:t>
            </a:r>
          </a:p>
        </p:txBody>
      </p:sp>
      <p:sp>
        <p:nvSpPr>
          <p:cNvPr id="10248" name="Rectangle 8"/>
          <p:cNvSpPr>
            <a:spLocks noGrp="1" noChangeArrowheads="1"/>
          </p:cNvSpPr>
          <p:nvPr>
            <p:ph type="body" sz="half" idx="1"/>
          </p:nvPr>
        </p:nvSpPr>
        <p:spPr>
          <a:xfrm>
            <a:off x="912813" y="1905000"/>
            <a:ext cx="3975100" cy="4191000"/>
          </a:xfrm>
        </p:spPr>
        <p:txBody>
          <a:bodyPr/>
          <a:lstStyle/>
          <a:p>
            <a:r>
              <a:rPr lang="en-US" sz="2400" dirty="0"/>
              <a:t>This includes cameras, recording devices, cell phones, iPods, MP3 players, </a:t>
            </a:r>
            <a:r>
              <a:rPr lang="en-US" sz="2400" dirty="0" smtClean="0"/>
              <a:t>video.</a:t>
            </a:r>
            <a:endParaRPr lang="en-US" sz="2400" dirty="0"/>
          </a:p>
          <a:p>
            <a:r>
              <a:rPr lang="en-US" sz="2400" dirty="0" smtClean="0"/>
              <a:t>Ms. C keeps hers put away and you should too! Respect.</a:t>
            </a:r>
            <a:endParaRPr lang="en-US" sz="2400" dirty="0"/>
          </a:p>
        </p:txBody>
      </p:sp>
      <p:pic>
        <p:nvPicPr>
          <p:cNvPr id="10251" name="Picture 11"/>
          <p:cNvPicPr>
            <a:picLocks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48250" y="2012950"/>
            <a:ext cx="3975100" cy="3975100"/>
          </a:xfrm>
          <a:noFill/>
          <a:ln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r>
              <a:rPr lang="en-US"/>
              <a:t>No food, drinks, candy, or gum. </a:t>
            </a:r>
          </a:p>
        </p:txBody>
      </p:sp>
      <p:pic>
        <p:nvPicPr>
          <p:cNvPr id="5127" name="Picture 7"/>
          <p:cNvPicPr>
            <a:picLocks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86400" y="4191000"/>
            <a:ext cx="3309938" cy="1981200"/>
          </a:xfrm>
          <a:noFill/>
          <a:ln/>
        </p:spPr>
      </p:pic>
      <p:pic>
        <p:nvPicPr>
          <p:cNvPr id="5133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1981200"/>
            <a:ext cx="1701800" cy="124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5" name="Picture 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828800"/>
            <a:ext cx="1651000" cy="124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6" name="Picture 1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5409" y="3145486"/>
            <a:ext cx="1714500" cy="1282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9" name="Picture 19"/>
          <p:cNvPicPr>
            <a:picLocks noChangeAspect="1" noChangeArrowheads="1"/>
          </p:cNvPicPr>
          <p:nvPr>
            <p:ph sz="quarter" idx="3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4443032"/>
            <a:ext cx="2043113" cy="2019300"/>
          </a:xfrm>
          <a:noFill/>
          <a:ln/>
        </p:spPr>
      </p:pic>
      <p:pic>
        <p:nvPicPr>
          <p:cNvPr id="5143" name="Picture 2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057400"/>
            <a:ext cx="1435100" cy="154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5" name="Picture 2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981200"/>
            <a:ext cx="1536700" cy="115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76" name="Picture 1024" descr="C:\Users\Michelle CC\AppData\Local\Microsoft\Windows\Temporary Internet Files\Content.IE5\MJESQPTX\MP900309497[1]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9880" y="4800600"/>
            <a:ext cx="1828800" cy="1200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Equal 1"/>
          <p:cNvSpPr/>
          <p:nvPr/>
        </p:nvSpPr>
        <p:spPr bwMode="auto">
          <a:xfrm>
            <a:off x="2490542" y="5181600"/>
            <a:ext cx="1066800" cy="694944"/>
          </a:xfrm>
          <a:prstGeom prst="mathEqual">
            <a:avLst/>
          </a:prstGeom>
          <a:solidFill>
            <a:srgbClr val="007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What do we all want out of in English class?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2813" y="1905000"/>
            <a:ext cx="8110537" cy="4419600"/>
          </a:xfrm>
        </p:spPr>
        <p:txBody>
          <a:bodyPr/>
          <a:lstStyle/>
          <a:p>
            <a:r>
              <a:rPr lang="en-US" sz="2400" dirty="0" smtClean="0"/>
              <a:t>Think, write, pair, share…</a:t>
            </a:r>
          </a:p>
          <a:p>
            <a:endParaRPr lang="en-US" sz="24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Think about what Ms. C wants for you and our class and what YOU want:</a:t>
            </a:r>
          </a:p>
          <a:p>
            <a:pPr marL="948690" lvl="1" indent="-548640"/>
            <a:r>
              <a:rPr lang="en-US" sz="2000" dirty="0" smtClean="0"/>
              <a:t>What does Ms. C want?</a:t>
            </a:r>
          </a:p>
          <a:p>
            <a:pPr marL="948690" lvl="1" indent="-548640"/>
            <a:r>
              <a:rPr lang="en-US" sz="2000" dirty="0" smtClean="0"/>
              <a:t>What do students want?</a:t>
            </a:r>
          </a:p>
          <a:p>
            <a:pPr marL="948690" lvl="1" indent="-548640"/>
            <a:r>
              <a:rPr lang="en-US" sz="2000" dirty="0" smtClean="0"/>
              <a:t>How can we all get what we want?</a:t>
            </a:r>
            <a:endParaRPr lang="en-US" sz="2000" dirty="0" smtClean="0"/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r>
              <a:rPr lang="en-US" sz="2000" dirty="0" smtClean="0"/>
              <a:t>Write your thoughts….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 Turn to someone next to you and discuss.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dirty="0" smtClean="0"/>
              <a:t>Share as whole class.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63674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Bottled water is okay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 typeface="Wingdings" charset="2"/>
              <a:buNone/>
            </a:pPr>
            <a:r>
              <a:rPr lang="en-US" sz="2800"/>
              <a:t>If you spill water, it will be easy to clean!</a:t>
            </a:r>
          </a:p>
        </p:txBody>
      </p:sp>
      <p:pic>
        <p:nvPicPr>
          <p:cNvPr id="6153" name="Picture 9"/>
          <p:cNvPicPr>
            <a:picLocks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43488" y="2282825"/>
            <a:ext cx="3979862" cy="3433763"/>
          </a:xfrm>
          <a:noFill/>
          <a:ln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What else should we save for outside the class?</a:t>
            </a:r>
            <a:endParaRPr lang="en-US" sz="400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Think, write, pair, share…</a:t>
            </a:r>
          </a:p>
          <a:p>
            <a:endParaRPr lang="en-US" sz="24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Think about other things that would be distracting during class:</a:t>
            </a:r>
          </a:p>
          <a:p>
            <a:pPr lvl="1"/>
            <a:r>
              <a:rPr lang="en-US" sz="2400" dirty="0" smtClean="0"/>
              <a:t>Make a list of any other things we should not do during class. </a:t>
            </a:r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Write your thoughts….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 Turn to someone next to you and discuss.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Share as whole class.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38870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85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0" y="8229600"/>
            <a:ext cx="1257300" cy="1257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97" name="Rectangle 29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r>
              <a:rPr lang="en-US"/>
              <a:t>No grooming in class</a:t>
            </a:r>
          </a:p>
        </p:txBody>
      </p:sp>
      <p:pic>
        <p:nvPicPr>
          <p:cNvPr id="7202" name="Picture 34"/>
          <p:cNvPicPr>
            <a:picLocks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26100" y="4076700"/>
            <a:ext cx="2814638" cy="2019300"/>
          </a:xfrm>
          <a:noFill/>
          <a:ln/>
        </p:spPr>
      </p:pic>
      <p:pic>
        <p:nvPicPr>
          <p:cNvPr id="7203" name="Picture 35"/>
          <p:cNvPicPr>
            <a:picLocks noChangeAspect="1" noChangeArrowheads="1"/>
          </p:cNvPicPr>
          <p:nvPr>
            <p:ph sz="quarter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43638" y="1905000"/>
            <a:ext cx="1577975" cy="2019300"/>
          </a:xfrm>
          <a:noFill/>
          <a:ln/>
        </p:spPr>
      </p:pic>
      <p:pic>
        <p:nvPicPr>
          <p:cNvPr id="7205" name="Picture 37"/>
          <p:cNvPicPr>
            <a:picLocks noChangeAspect="1" noChangeArrowheads="1"/>
          </p:cNvPicPr>
          <p:nvPr>
            <p:ph sz="quarter" idx="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0825" y="4076700"/>
            <a:ext cx="2760663" cy="2019300"/>
          </a:xfrm>
          <a:noFill/>
          <a:ln/>
        </p:spPr>
      </p:pic>
      <p:pic>
        <p:nvPicPr>
          <p:cNvPr id="7207" name="Picture 39"/>
          <p:cNvPicPr>
            <a:picLocks noChangeAspect="1" noChangeArrowheads="1"/>
          </p:cNvPicPr>
          <p:nvPr>
            <p:ph sz="quarter"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55750" y="1905000"/>
            <a:ext cx="2692400" cy="2019300"/>
          </a:xfrm>
          <a:noFill/>
          <a:ln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r>
              <a:rPr lang="en-US" sz="4000"/>
              <a:t>No perfume, cologne, hair spray, body spray,or scented lotion</a:t>
            </a:r>
            <a:endParaRPr lang="en-US"/>
          </a:p>
        </p:txBody>
      </p:sp>
      <p:pic>
        <p:nvPicPr>
          <p:cNvPr id="21511" name="Picture 7"/>
          <p:cNvPicPr>
            <a:picLocks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93888" y="1905000"/>
            <a:ext cx="2019300" cy="2019300"/>
          </a:xfrm>
          <a:noFill/>
          <a:ln/>
        </p:spPr>
      </p:pic>
      <p:pic>
        <p:nvPicPr>
          <p:cNvPr id="21512" name="Picture 8"/>
          <p:cNvPicPr>
            <a:picLocks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65863" y="1905000"/>
            <a:ext cx="1535112" cy="2019300"/>
          </a:xfrm>
          <a:noFill/>
          <a:ln/>
        </p:spPr>
      </p:pic>
      <p:pic>
        <p:nvPicPr>
          <p:cNvPr id="21513" name="Picture 9"/>
          <p:cNvPicPr>
            <a:picLocks noChangeAspect="1" noChangeArrowheads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75388" y="4076700"/>
            <a:ext cx="1514475" cy="2019300"/>
          </a:xfrm>
          <a:noFill/>
          <a:ln/>
        </p:spPr>
      </p:pic>
      <p:pic>
        <p:nvPicPr>
          <p:cNvPr id="21517" name="Picture 13"/>
          <p:cNvPicPr>
            <a:picLocks noChangeAspect="1" noChangeArrowheads="1"/>
          </p:cNvPicPr>
          <p:nvPr>
            <p:ph sz="quarter" idx="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30400" y="4076700"/>
            <a:ext cx="1943100" cy="2019300"/>
          </a:xfrm>
          <a:noFill/>
          <a:ln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r>
              <a:rPr lang="en-US"/>
              <a:t>Be Successful!</a:t>
            </a:r>
          </a:p>
        </p:txBody>
      </p:sp>
      <p:pic>
        <p:nvPicPr>
          <p:cNvPr id="16389" name="Picture 5"/>
          <p:cNvPicPr>
            <a:picLocks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noFill/>
          <a:ln/>
        </p:spPr>
      </p:pic>
      <p:pic>
        <p:nvPicPr>
          <p:cNvPr id="16394" name="Picture 10"/>
          <p:cNvPicPr>
            <a:picLocks noChangeAspect="1" noChangeArrowheads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33563" y="1905000"/>
            <a:ext cx="2136775" cy="2019300"/>
          </a:xfrm>
          <a:noFill/>
          <a:ln/>
        </p:spPr>
      </p:pic>
      <p:pic>
        <p:nvPicPr>
          <p:cNvPr id="16395" name="Picture 11"/>
          <p:cNvPicPr>
            <a:picLocks noChangeAspect="1" noChangeArrowheads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13488" y="4076700"/>
            <a:ext cx="1438275" cy="2019300"/>
          </a:xfrm>
          <a:noFill/>
          <a:ln/>
        </p:spPr>
      </p:pic>
      <p:pic>
        <p:nvPicPr>
          <p:cNvPr id="16397" name="Picture 13"/>
          <p:cNvPicPr>
            <a:picLocks noChangeAspect="1" noChangeArrowheads="1"/>
          </p:cNvPicPr>
          <p:nvPr>
            <p:ph sz="quarter" idx="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81163" y="4076700"/>
            <a:ext cx="2441575" cy="2019300"/>
          </a:xfrm>
          <a:noFill/>
          <a:ln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should you enter the room?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Think, write, pair, share…</a:t>
            </a:r>
          </a:p>
          <a:p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Think about how you come into our classroom:</a:t>
            </a:r>
          </a:p>
          <a:p>
            <a:pPr marL="548640" indent="-548640"/>
            <a:r>
              <a:rPr lang="en-US" sz="2400" dirty="0" smtClean="0"/>
              <a:t>What should you do when you come in? </a:t>
            </a:r>
          </a:p>
          <a:p>
            <a:pPr marL="548640" indent="-548640"/>
            <a:r>
              <a:rPr lang="en-US" sz="2400" dirty="0" smtClean="0"/>
              <a:t>where should you go? </a:t>
            </a:r>
          </a:p>
          <a:p>
            <a:pPr marL="548640" indent="-548640"/>
            <a:r>
              <a:rPr lang="en-US" sz="2400" dirty="0" smtClean="0"/>
              <a:t>What should you do?  </a:t>
            </a:r>
          </a:p>
          <a:p>
            <a:pPr marL="0" indent="0">
              <a:buNone/>
            </a:pPr>
            <a:r>
              <a:rPr lang="en-US" sz="2400" dirty="0" smtClean="0"/>
              <a:t>Write your thoughts….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 Turn to someone next to you and discuss.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Share as whole class. 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31118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Entering the Room…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400" dirty="0"/>
              <a:t>Pick up your </a:t>
            </a:r>
            <a:r>
              <a:rPr lang="en-US" sz="2400" dirty="0" smtClean="0"/>
              <a:t>supplies, if needed, </a:t>
            </a:r>
            <a:r>
              <a:rPr lang="en-US" sz="2400" dirty="0"/>
              <a:t>and go to your desk!</a:t>
            </a:r>
          </a:p>
          <a:p>
            <a:pPr>
              <a:lnSpc>
                <a:spcPct val="90000"/>
              </a:lnSpc>
            </a:pPr>
            <a:r>
              <a:rPr lang="en-US" sz="2400" dirty="0" smtClean="0"/>
              <a:t>Be </a:t>
            </a:r>
            <a:r>
              <a:rPr lang="en-US" sz="2400" dirty="0"/>
              <a:t>in your seat before the bell rings </a:t>
            </a:r>
            <a:r>
              <a:rPr lang="en-US" sz="2400" dirty="0" smtClean="0"/>
              <a:t>to be on time!</a:t>
            </a:r>
            <a:endParaRPr lang="en-US" sz="2400" dirty="0"/>
          </a:p>
          <a:p>
            <a:pPr>
              <a:lnSpc>
                <a:spcPct val="90000"/>
              </a:lnSpc>
            </a:pPr>
            <a:r>
              <a:rPr lang="en-US" sz="2400" dirty="0"/>
              <a:t>Begin working before the bell!</a:t>
            </a:r>
          </a:p>
          <a:p>
            <a:pPr>
              <a:lnSpc>
                <a:spcPct val="90000"/>
              </a:lnSpc>
            </a:pPr>
            <a:endParaRPr lang="en-US" sz="2400" dirty="0"/>
          </a:p>
          <a:p>
            <a:pPr>
              <a:lnSpc>
                <a:spcPct val="90000"/>
              </a:lnSpc>
            </a:pPr>
            <a:endParaRPr lang="en-US" sz="2400" dirty="0"/>
          </a:p>
        </p:txBody>
      </p:sp>
      <p:pic>
        <p:nvPicPr>
          <p:cNvPr id="3081" name="Picture 9"/>
          <p:cNvPicPr>
            <a:picLocks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75238" y="1905000"/>
            <a:ext cx="3916362" cy="4191000"/>
          </a:xfrm>
          <a:noFill/>
          <a:ln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supplies do you need?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Think, write, pair, share…</a:t>
            </a:r>
          </a:p>
          <a:p>
            <a:endParaRPr lang="en-US" sz="24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Think about what you need to have to succeed in class:</a:t>
            </a:r>
          </a:p>
          <a:p>
            <a:pPr marL="548640" indent="-548640"/>
            <a:r>
              <a:rPr lang="en-US" sz="2400" dirty="0" smtClean="0"/>
              <a:t>Make a list of supplies and items you should bring each day.</a:t>
            </a:r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Write your thoughts….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 Turn to someone next to you and discuss.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Share as whole class.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943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Remember to bring your supplies each day!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800" dirty="0" smtClean="0"/>
              <a:t>Daily Learning Log</a:t>
            </a:r>
            <a:endParaRPr lang="en-US" sz="2800" dirty="0"/>
          </a:p>
          <a:p>
            <a:r>
              <a:rPr lang="en-US" sz="2800" dirty="0"/>
              <a:t>Pencils</a:t>
            </a:r>
          </a:p>
          <a:p>
            <a:r>
              <a:rPr lang="en-US" sz="2800" dirty="0"/>
              <a:t>Pens</a:t>
            </a:r>
          </a:p>
          <a:p>
            <a:r>
              <a:rPr lang="en-US" sz="2800" dirty="0"/>
              <a:t>Paper</a:t>
            </a:r>
          </a:p>
          <a:p>
            <a:r>
              <a:rPr lang="en-US" sz="2800" dirty="0"/>
              <a:t>Handouts</a:t>
            </a:r>
          </a:p>
          <a:p>
            <a:r>
              <a:rPr lang="en-US" sz="2800" dirty="0"/>
              <a:t>Books</a:t>
            </a:r>
          </a:p>
          <a:p>
            <a:r>
              <a:rPr lang="en-US" sz="2800" dirty="0"/>
              <a:t>Homework</a:t>
            </a:r>
          </a:p>
          <a:p>
            <a:pPr>
              <a:buFont typeface="Wingdings" charset="2"/>
              <a:buNone/>
            </a:pPr>
            <a:endParaRPr lang="en-US" sz="2800" dirty="0"/>
          </a:p>
        </p:txBody>
      </p:sp>
      <p:pic>
        <p:nvPicPr>
          <p:cNvPr id="15366" name="Picture 6"/>
          <p:cNvPicPr>
            <a:picLocks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43488" y="2009775"/>
            <a:ext cx="3979862" cy="3979863"/>
          </a:xfrm>
          <a:noFill/>
          <a:ln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Follow class procedures 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800"/>
              <a:t>There are procedures that we will learn for:</a:t>
            </a:r>
          </a:p>
          <a:p>
            <a:r>
              <a:rPr lang="en-US" sz="2800"/>
              <a:t>Group work</a:t>
            </a:r>
          </a:p>
          <a:p>
            <a:r>
              <a:rPr lang="en-US" sz="2800"/>
              <a:t>Whole class instruction</a:t>
            </a:r>
          </a:p>
          <a:p>
            <a:r>
              <a:rPr lang="en-US" sz="2800"/>
              <a:t>Turning in work</a:t>
            </a:r>
          </a:p>
          <a:p>
            <a:r>
              <a:rPr lang="en-US" sz="2800"/>
              <a:t>Taking a test</a:t>
            </a:r>
          </a:p>
          <a:p>
            <a:endParaRPr lang="en-US" sz="2800"/>
          </a:p>
        </p:txBody>
      </p:sp>
      <p:pic>
        <p:nvPicPr>
          <p:cNvPr id="1033" name="Picture 9"/>
          <p:cNvPicPr>
            <a:picLocks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86400" y="1828800"/>
            <a:ext cx="2797175" cy="4191000"/>
          </a:xfrm>
          <a:noFill/>
          <a:ln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5" name="Rectangle 103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Use time wisely…</a:t>
            </a:r>
          </a:p>
        </p:txBody>
      </p:sp>
      <p:sp>
        <p:nvSpPr>
          <p:cNvPr id="14346" name="Rectangle 103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800"/>
              <a:t>Don’t throw away your time by wasting it!</a:t>
            </a:r>
          </a:p>
          <a:p>
            <a:r>
              <a:rPr lang="en-US" sz="2800"/>
              <a:t>Work hard!</a:t>
            </a:r>
          </a:p>
          <a:p>
            <a:r>
              <a:rPr lang="en-US" sz="2800"/>
              <a:t>Ask questions!</a:t>
            </a:r>
          </a:p>
          <a:p>
            <a:r>
              <a:rPr lang="en-US" sz="2800"/>
              <a:t>Help each other!</a:t>
            </a:r>
          </a:p>
          <a:p>
            <a:r>
              <a:rPr lang="en-US" sz="2800"/>
              <a:t>Don’t be lazy!</a:t>
            </a:r>
          </a:p>
          <a:p>
            <a:endParaRPr lang="en-US" sz="2800"/>
          </a:p>
        </p:txBody>
      </p:sp>
      <p:pic>
        <p:nvPicPr>
          <p:cNvPr id="14348" name="Picture 1036"/>
          <p:cNvPicPr>
            <a:picLocks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61000" y="1905000"/>
            <a:ext cx="3143250" cy="4191000"/>
          </a:xfrm>
          <a:noFill/>
          <a:ln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What should be included on ALL work you turn in and how should it look?</a:t>
            </a:r>
            <a:endParaRPr lang="en-US" sz="32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Think, write, pair, share…</a:t>
            </a:r>
          </a:p>
          <a:p>
            <a:endParaRPr lang="en-US" sz="24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Think about pride in your work:</a:t>
            </a:r>
          </a:p>
          <a:p>
            <a:pPr marL="948690" lvl="1" indent="-548640"/>
            <a:r>
              <a:rPr lang="en-US" sz="2000" dirty="0" smtClean="0"/>
              <a:t>What information should be on all turned in work? </a:t>
            </a:r>
          </a:p>
          <a:p>
            <a:pPr marL="948690" lvl="1" indent="-548640"/>
            <a:r>
              <a:rPr lang="en-US" sz="2000" dirty="0" smtClean="0"/>
              <a:t>How should it look?</a:t>
            </a:r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Write your thoughts….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 Turn to someone next to you and discuss.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Share as whole class.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7510869"/>
      </p:ext>
    </p:extLst>
  </p:cSld>
  <p:clrMapOvr>
    <a:masterClrMapping/>
  </p:clrMapOvr>
</p:sld>
</file>

<file path=ppt/theme/theme1.xml><?xml version="1.0" encoding="utf-8"?>
<a:theme xmlns:a="http://schemas.openxmlformats.org/drawingml/2006/main" name="Bold Stripes">
  <a:themeElements>
    <a:clrScheme name="Bold Stripes 2">
      <a:dk1>
        <a:srgbClr val="000000"/>
      </a:dk1>
      <a:lt1>
        <a:srgbClr val="EAEAEA"/>
      </a:lt1>
      <a:dk2>
        <a:srgbClr val="003366"/>
      </a:dk2>
      <a:lt2>
        <a:srgbClr val="EAEAEA"/>
      </a:lt2>
      <a:accent1>
        <a:srgbClr val="FFFFFF"/>
      </a:accent1>
      <a:accent2>
        <a:srgbClr val="DDDDDD"/>
      </a:accent2>
      <a:accent3>
        <a:srgbClr val="F3F3F3"/>
      </a:accent3>
      <a:accent4>
        <a:srgbClr val="000000"/>
      </a:accent4>
      <a:accent5>
        <a:srgbClr val="FFFFFF"/>
      </a:accent5>
      <a:accent6>
        <a:srgbClr val="C8C8C8"/>
      </a:accent6>
      <a:hlink>
        <a:srgbClr val="336699"/>
      </a:hlink>
      <a:folHlink>
        <a:srgbClr val="9A0000"/>
      </a:folHlink>
    </a:clrScheme>
    <a:fontScheme name="Bold Stripes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lnDef>
  </a:objectDefaults>
  <a:extraClrSchemeLst>
    <a:extraClrScheme>
      <a:clrScheme name="Bold Stripes 1">
        <a:dk1>
          <a:srgbClr val="356677"/>
        </a:dk1>
        <a:lt1>
          <a:srgbClr val="FFFFFF"/>
        </a:lt1>
        <a:dk2>
          <a:srgbClr val="3E798E"/>
        </a:dk2>
        <a:lt2>
          <a:srgbClr val="FFFFCC"/>
        </a:lt2>
        <a:accent1>
          <a:srgbClr val="7FA0B1"/>
        </a:accent1>
        <a:accent2>
          <a:srgbClr val="3A7184"/>
        </a:accent2>
        <a:accent3>
          <a:srgbClr val="AFBEC6"/>
        </a:accent3>
        <a:accent4>
          <a:srgbClr val="DADADA"/>
        </a:accent4>
        <a:accent5>
          <a:srgbClr val="C0CDD5"/>
        </a:accent5>
        <a:accent6>
          <a:srgbClr val="346677"/>
        </a:accent6>
        <a:hlink>
          <a:srgbClr val="FFBF0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old Stripes 2">
        <a:dk1>
          <a:srgbClr val="000000"/>
        </a:dk1>
        <a:lt1>
          <a:srgbClr val="EAEAEA"/>
        </a:lt1>
        <a:dk2>
          <a:srgbClr val="003366"/>
        </a:dk2>
        <a:lt2>
          <a:srgbClr val="EAEAEA"/>
        </a:lt2>
        <a:accent1>
          <a:srgbClr val="FFFFFF"/>
        </a:accent1>
        <a:accent2>
          <a:srgbClr val="DDDDDD"/>
        </a:accent2>
        <a:accent3>
          <a:srgbClr val="F3F3F3"/>
        </a:accent3>
        <a:accent4>
          <a:srgbClr val="000000"/>
        </a:accent4>
        <a:accent5>
          <a:srgbClr val="FFFFFF"/>
        </a:accent5>
        <a:accent6>
          <a:srgbClr val="C8C8C8"/>
        </a:accent6>
        <a:hlink>
          <a:srgbClr val="336699"/>
        </a:hlink>
        <a:folHlink>
          <a:srgbClr val="9A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old Stripes 3">
        <a:dk1>
          <a:srgbClr val="000000"/>
        </a:dk1>
        <a:lt1>
          <a:srgbClr val="EAEAEA"/>
        </a:lt1>
        <a:dk2>
          <a:srgbClr val="000000"/>
        </a:dk2>
        <a:lt2>
          <a:srgbClr val="EAEAEA"/>
        </a:lt2>
        <a:accent1>
          <a:srgbClr val="FFFFFF"/>
        </a:accent1>
        <a:accent2>
          <a:srgbClr val="DDDDDD"/>
        </a:accent2>
        <a:accent3>
          <a:srgbClr val="F3F3F3"/>
        </a:accent3>
        <a:accent4>
          <a:srgbClr val="000000"/>
        </a:accent4>
        <a:accent5>
          <a:srgbClr val="FFFFFF"/>
        </a:accent5>
        <a:accent6>
          <a:srgbClr val="C8C8C8"/>
        </a:accent6>
        <a:hlink>
          <a:srgbClr val="777777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old Stripes 4">
        <a:dk1>
          <a:srgbClr val="492417"/>
        </a:dk1>
        <a:lt1>
          <a:srgbClr val="D4D5C3"/>
        </a:lt1>
        <a:dk2>
          <a:srgbClr val="6E4900"/>
        </a:dk2>
        <a:lt2>
          <a:srgbClr val="B9BA9C"/>
        </a:lt2>
        <a:accent1>
          <a:srgbClr val="DBD8CF"/>
        </a:accent1>
        <a:accent2>
          <a:srgbClr val="C7C8B0"/>
        </a:accent2>
        <a:accent3>
          <a:srgbClr val="E6E7DE"/>
        </a:accent3>
        <a:accent4>
          <a:srgbClr val="3D1D12"/>
        </a:accent4>
        <a:accent5>
          <a:srgbClr val="EAE9E4"/>
        </a:accent5>
        <a:accent6>
          <a:srgbClr val="B4B59F"/>
        </a:accent6>
        <a:hlink>
          <a:srgbClr val="CC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Sagapolutele's HD:Applications:Microsoft Office X:Templates:Presentations:Designs:Bold Stripes</Template>
  <TotalTime>709</TotalTime>
  <Words>878</Words>
  <Application>Microsoft Office PowerPoint</Application>
  <PresentationFormat>On-screen Show (4:3)</PresentationFormat>
  <Paragraphs>138</Paragraphs>
  <Slides>24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Times</vt:lpstr>
      <vt:lpstr>Helvetica</vt:lpstr>
      <vt:lpstr>Wingdings</vt:lpstr>
      <vt:lpstr>Bold Stripes</vt:lpstr>
      <vt:lpstr>Microsoft Word 97 - 2003 Document</vt:lpstr>
      <vt:lpstr>Class Expectations</vt:lpstr>
      <vt:lpstr>What do we all want out of in English class?</vt:lpstr>
      <vt:lpstr>How should you enter the room?</vt:lpstr>
      <vt:lpstr>Entering the Room…</vt:lpstr>
      <vt:lpstr>What supplies do you need?</vt:lpstr>
      <vt:lpstr>Remember to bring your supplies each day!</vt:lpstr>
      <vt:lpstr>Follow class procedures </vt:lpstr>
      <vt:lpstr>Use time wisely…</vt:lpstr>
      <vt:lpstr>What should be included on ALL work you turn in and how should it look?</vt:lpstr>
      <vt:lpstr>Be Professional…</vt:lpstr>
      <vt:lpstr>What does the end of class look like?</vt:lpstr>
      <vt:lpstr>End of class</vt:lpstr>
      <vt:lpstr>Follow school rules!</vt:lpstr>
      <vt:lpstr>Use your own brain!</vt:lpstr>
      <vt:lpstr>How should we treat each other in our classroom?</vt:lpstr>
      <vt:lpstr>Respect each other!</vt:lpstr>
      <vt:lpstr>What are the rules on food and electronics?</vt:lpstr>
      <vt:lpstr>No electronic devices </vt:lpstr>
      <vt:lpstr>No food, drinks, candy, or gum. </vt:lpstr>
      <vt:lpstr>Bottled water is okay</vt:lpstr>
      <vt:lpstr>What else should we save for outside the class?</vt:lpstr>
      <vt:lpstr>No grooming in class</vt:lpstr>
      <vt:lpstr>No perfume, cologne, hair spray, body spray,or scented lotion</vt:lpstr>
      <vt:lpstr>Be Successful!</vt:lpstr>
    </vt:vector>
  </TitlesOfParts>
  <Company>El Cajon Valley High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Class Expectations</dc:title>
  <dc:creator>Bonnie Gebhardt</dc:creator>
  <cp:lastModifiedBy>Michelle CC</cp:lastModifiedBy>
  <cp:revision>36</cp:revision>
  <dcterms:created xsi:type="dcterms:W3CDTF">2008-08-21T23:19:34Z</dcterms:created>
  <dcterms:modified xsi:type="dcterms:W3CDTF">2012-10-09T05:40:09Z</dcterms:modified>
</cp:coreProperties>
</file>